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8" r:id="rId5"/>
    <p:sldId id="1047" r:id="rId6"/>
    <p:sldId id="1049" r:id="rId7"/>
    <p:sldId id="467" r:id="rId8"/>
    <p:sldId id="1051" r:id="rId9"/>
    <p:sldId id="470" r:id="rId10"/>
    <p:sldId id="1050" r:id="rId11"/>
    <p:sldId id="306" r:id="rId12"/>
    <p:sldId id="1053" r:id="rId13"/>
    <p:sldId id="1052" r:id="rId14"/>
    <p:sldId id="1055" r:id="rId15"/>
    <p:sldId id="1057" r:id="rId16"/>
    <p:sldId id="1056" r:id="rId17"/>
    <p:sldId id="476" r:id="rId18"/>
    <p:sldId id="1054" r:id="rId19"/>
    <p:sldId id="477" r:id="rId20"/>
    <p:sldId id="4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8F7D37-39FB-49DB-8A0D-CED6AF7983AD}" v="26" dt="2020-07-08T08:11:59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8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Reeves" userId="07663f2e-06fd-4790-9874-10104a5376b5" providerId="ADAL" clId="{848F7D37-39FB-49DB-8A0D-CED6AF7983AD}"/>
    <pc:docChg chg="undo custSel addSld delSld modSld sldOrd">
      <pc:chgData name="Andrew Reeves" userId="07663f2e-06fd-4790-9874-10104a5376b5" providerId="ADAL" clId="{848F7D37-39FB-49DB-8A0D-CED6AF7983AD}" dt="2020-07-08T08:13:06.177" v="3590" actId="1076"/>
      <pc:docMkLst>
        <pc:docMk/>
      </pc:docMkLst>
      <pc:sldChg chg="addSp modSp mod">
        <pc:chgData name="Andrew Reeves" userId="07663f2e-06fd-4790-9874-10104a5376b5" providerId="ADAL" clId="{848F7D37-39FB-49DB-8A0D-CED6AF7983AD}" dt="2020-07-07T14:56:25.902" v="1" actId="1076"/>
        <pc:sldMkLst>
          <pc:docMk/>
          <pc:sldMk cId="1037712997" sldId="258"/>
        </pc:sldMkLst>
        <pc:picChg chg="add mod">
          <ac:chgData name="Andrew Reeves" userId="07663f2e-06fd-4790-9874-10104a5376b5" providerId="ADAL" clId="{848F7D37-39FB-49DB-8A0D-CED6AF7983AD}" dt="2020-07-07T14:56:25.902" v="1" actId="1076"/>
          <ac:picMkLst>
            <pc:docMk/>
            <pc:sldMk cId="1037712997" sldId="258"/>
            <ac:picMk id="6" creationId="{1B3DFEFA-2D53-4589-AB6D-732248C38FFE}"/>
          </ac:picMkLst>
        </pc:picChg>
      </pc:sldChg>
      <pc:sldChg chg="modSp mod">
        <pc:chgData name="Andrew Reeves" userId="07663f2e-06fd-4790-9874-10104a5376b5" providerId="ADAL" clId="{848F7D37-39FB-49DB-8A0D-CED6AF7983AD}" dt="2020-07-07T15:35:50.070" v="911" actId="1076"/>
        <pc:sldMkLst>
          <pc:docMk/>
          <pc:sldMk cId="3014020098" sldId="306"/>
        </pc:sldMkLst>
        <pc:spChg chg="mod">
          <ac:chgData name="Andrew Reeves" userId="07663f2e-06fd-4790-9874-10104a5376b5" providerId="ADAL" clId="{848F7D37-39FB-49DB-8A0D-CED6AF7983AD}" dt="2020-07-07T15:35:50.070" v="911" actId="1076"/>
          <ac:spMkLst>
            <pc:docMk/>
            <pc:sldMk cId="3014020098" sldId="306"/>
            <ac:spMk id="3" creationId="{B94EEEAF-0948-4FAC-905B-0B2E27601524}"/>
          </ac:spMkLst>
        </pc:spChg>
        <pc:spChg chg="mod">
          <ac:chgData name="Andrew Reeves" userId="07663f2e-06fd-4790-9874-10104a5376b5" providerId="ADAL" clId="{848F7D37-39FB-49DB-8A0D-CED6AF7983AD}" dt="2020-07-07T15:34:27.331" v="878" actId="14100"/>
          <ac:spMkLst>
            <pc:docMk/>
            <pc:sldMk cId="3014020098" sldId="306"/>
            <ac:spMk id="19" creationId="{EBF28926-23F0-4C17-874A-9F9937437933}"/>
          </ac:spMkLst>
        </pc:spChg>
        <pc:spChg chg="mod">
          <ac:chgData name="Andrew Reeves" userId="07663f2e-06fd-4790-9874-10104a5376b5" providerId="ADAL" clId="{848F7D37-39FB-49DB-8A0D-CED6AF7983AD}" dt="2020-07-07T15:34:29.870" v="879" actId="14100"/>
          <ac:spMkLst>
            <pc:docMk/>
            <pc:sldMk cId="3014020098" sldId="306"/>
            <ac:spMk id="20" creationId="{016D23DA-CE7A-46AF-AD96-D091C39E0731}"/>
          </ac:spMkLst>
        </pc:spChg>
        <pc:spChg chg="mod">
          <ac:chgData name="Andrew Reeves" userId="07663f2e-06fd-4790-9874-10104a5376b5" providerId="ADAL" clId="{848F7D37-39FB-49DB-8A0D-CED6AF7983AD}" dt="2020-07-07T15:33:10.830" v="832" actId="14100"/>
          <ac:spMkLst>
            <pc:docMk/>
            <pc:sldMk cId="3014020098" sldId="306"/>
            <ac:spMk id="25" creationId="{4E310408-6BB5-49F8-BB3A-65FDE99B51E4}"/>
          </ac:spMkLst>
        </pc:spChg>
        <pc:spChg chg="mod">
          <ac:chgData name="Andrew Reeves" userId="07663f2e-06fd-4790-9874-10104a5376b5" providerId="ADAL" clId="{848F7D37-39FB-49DB-8A0D-CED6AF7983AD}" dt="2020-07-07T15:14:49.886" v="708" actId="5793"/>
          <ac:spMkLst>
            <pc:docMk/>
            <pc:sldMk cId="3014020098" sldId="306"/>
            <ac:spMk id="26" creationId="{E0F07E38-F193-4C30-837B-148543A80DEC}"/>
          </ac:spMkLst>
        </pc:spChg>
      </pc:sldChg>
      <pc:sldChg chg="modSp add mod">
        <pc:chgData name="Andrew Reeves" userId="07663f2e-06fd-4790-9874-10104a5376b5" providerId="ADAL" clId="{848F7D37-39FB-49DB-8A0D-CED6AF7983AD}" dt="2020-07-07T15:08:31.776" v="586" actId="20577"/>
        <pc:sldMkLst>
          <pc:docMk/>
          <pc:sldMk cId="1697618466" sldId="461"/>
        </pc:sldMkLst>
        <pc:spChg chg="mod">
          <ac:chgData name="Andrew Reeves" userId="07663f2e-06fd-4790-9874-10104a5376b5" providerId="ADAL" clId="{848F7D37-39FB-49DB-8A0D-CED6AF7983AD}" dt="2020-07-07T15:08:31.776" v="586" actId="20577"/>
          <ac:spMkLst>
            <pc:docMk/>
            <pc:sldMk cId="1697618466" sldId="461"/>
            <ac:spMk id="2" creationId="{5DA01BAD-4088-401C-8A89-A870B5E04649}"/>
          </ac:spMkLst>
        </pc:spChg>
        <pc:spChg chg="mod">
          <ac:chgData name="Andrew Reeves" userId="07663f2e-06fd-4790-9874-10104a5376b5" providerId="ADAL" clId="{848F7D37-39FB-49DB-8A0D-CED6AF7983AD}" dt="2020-07-07T15:08:27.867" v="576" actId="1076"/>
          <ac:spMkLst>
            <pc:docMk/>
            <pc:sldMk cId="1697618466" sldId="461"/>
            <ac:spMk id="5" creationId="{3F0B6DE5-CB17-479A-AAE6-ABFC15CD0FAE}"/>
          </ac:spMkLst>
        </pc:spChg>
      </pc:sldChg>
      <pc:sldChg chg="addSp modSp mod">
        <pc:chgData name="Andrew Reeves" userId="07663f2e-06fd-4790-9874-10104a5376b5" providerId="ADAL" clId="{848F7D37-39FB-49DB-8A0D-CED6AF7983AD}" dt="2020-07-07T16:21:24.925" v="3334" actId="14100"/>
        <pc:sldMkLst>
          <pc:docMk/>
          <pc:sldMk cId="2592716566" sldId="467"/>
        </pc:sldMkLst>
        <pc:spChg chg="mod">
          <ac:chgData name="Andrew Reeves" userId="07663f2e-06fd-4790-9874-10104a5376b5" providerId="ADAL" clId="{848F7D37-39FB-49DB-8A0D-CED6AF7983AD}" dt="2020-07-07T16:04:26.690" v="2680" actId="20577"/>
          <ac:spMkLst>
            <pc:docMk/>
            <pc:sldMk cId="2592716566" sldId="467"/>
            <ac:spMk id="2" creationId="{6E104EE0-AE49-4B3C-BD85-C5609972F498}"/>
          </ac:spMkLst>
        </pc:spChg>
        <pc:spChg chg="add mod">
          <ac:chgData name="Andrew Reeves" userId="07663f2e-06fd-4790-9874-10104a5376b5" providerId="ADAL" clId="{848F7D37-39FB-49DB-8A0D-CED6AF7983AD}" dt="2020-07-07T16:21:24.925" v="3334" actId="14100"/>
          <ac:spMkLst>
            <pc:docMk/>
            <pc:sldMk cId="2592716566" sldId="467"/>
            <ac:spMk id="3" creationId="{DD36972F-1101-4DA1-BDA6-89ACF0A4ACED}"/>
          </ac:spMkLst>
        </pc:spChg>
      </pc:sldChg>
      <pc:sldChg chg="modSp add mod ord">
        <pc:chgData name="Andrew Reeves" userId="07663f2e-06fd-4790-9874-10104a5376b5" providerId="ADAL" clId="{848F7D37-39FB-49DB-8A0D-CED6AF7983AD}" dt="2020-07-08T08:10:05.890" v="3451" actId="14100"/>
        <pc:sldMkLst>
          <pc:docMk/>
          <pc:sldMk cId="3040787767" sldId="470"/>
        </pc:sldMkLst>
        <pc:spChg chg="mod">
          <ac:chgData name="Andrew Reeves" userId="07663f2e-06fd-4790-9874-10104a5376b5" providerId="ADAL" clId="{848F7D37-39FB-49DB-8A0D-CED6AF7983AD}" dt="2020-07-07T15:00:00.982" v="240" actId="1076"/>
          <ac:spMkLst>
            <pc:docMk/>
            <pc:sldMk cId="3040787767" sldId="470"/>
            <ac:spMk id="2" creationId="{464E8994-074A-4935-B952-60998E7E49CE}"/>
          </ac:spMkLst>
        </pc:spChg>
        <pc:spChg chg="mod">
          <ac:chgData name="Andrew Reeves" userId="07663f2e-06fd-4790-9874-10104a5376b5" providerId="ADAL" clId="{848F7D37-39FB-49DB-8A0D-CED6AF7983AD}" dt="2020-07-07T16:19:40.160" v="3285" actId="20577"/>
          <ac:spMkLst>
            <pc:docMk/>
            <pc:sldMk cId="3040787767" sldId="470"/>
            <ac:spMk id="3" creationId="{58D9D772-B61E-42E9-86A9-6AC9FFCE60D8}"/>
          </ac:spMkLst>
        </pc:spChg>
        <pc:spChg chg="mod">
          <ac:chgData name="Andrew Reeves" userId="07663f2e-06fd-4790-9874-10104a5376b5" providerId="ADAL" clId="{848F7D37-39FB-49DB-8A0D-CED6AF7983AD}" dt="2020-07-07T14:59:00.858" v="157" actId="1076"/>
          <ac:spMkLst>
            <pc:docMk/>
            <pc:sldMk cId="3040787767" sldId="470"/>
            <ac:spMk id="6" creationId="{71F52A1E-E23B-4947-AC5B-C6534DC575AB}"/>
          </ac:spMkLst>
        </pc:spChg>
        <pc:picChg chg="mod ord">
          <ac:chgData name="Andrew Reeves" userId="07663f2e-06fd-4790-9874-10104a5376b5" providerId="ADAL" clId="{848F7D37-39FB-49DB-8A0D-CED6AF7983AD}" dt="2020-07-08T08:10:05.890" v="3451" actId="14100"/>
          <ac:picMkLst>
            <pc:docMk/>
            <pc:sldMk cId="3040787767" sldId="470"/>
            <ac:picMk id="5" creationId="{AC62BC5F-E8D1-43AE-84F5-FC90A4F87BEE}"/>
          </ac:picMkLst>
        </pc:picChg>
      </pc:sldChg>
      <pc:sldChg chg="modSp add mod">
        <pc:chgData name="Andrew Reeves" userId="07663f2e-06fd-4790-9874-10104a5376b5" providerId="ADAL" clId="{848F7D37-39FB-49DB-8A0D-CED6AF7983AD}" dt="2020-07-07T15:37:45.069" v="997" actId="27636"/>
        <pc:sldMkLst>
          <pc:docMk/>
          <pc:sldMk cId="2578542543" sldId="476"/>
        </pc:sldMkLst>
        <pc:spChg chg="mod">
          <ac:chgData name="Andrew Reeves" userId="07663f2e-06fd-4790-9874-10104a5376b5" providerId="ADAL" clId="{848F7D37-39FB-49DB-8A0D-CED6AF7983AD}" dt="2020-07-07T15:37:45.069" v="997" actId="27636"/>
          <ac:spMkLst>
            <pc:docMk/>
            <pc:sldMk cId="2578542543" sldId="476"/>
            <ac:spMk id="3" creationId="{E4097F5A-38E1-46EF-9833-7F03B81C1673}"/>
          </ac:spMkLst>
        </pc:spChg>
      </pc:sldChg>
      <pc:sldChg chg="modSp add mod">
        <pc:chgData name="Andrew Reeves" userId="07663f2e-06fd-4790-9874-10104a5376b5" providerId="ADAL" clId="{848F7D37-39FB-49DB-8A0D-CED6AF7983AD}" dt="2020-07-07T15:43:43.456" v="1667" actId="21"/>
        <pc:sldMkLst>
          <pc:docMk/>
          <pc:sldMk cId="223681588" sldId="477"/>
        </pc:sldMkLst>
        <pc:spChg chg="mod">
          <ac:chgData name="Andrew Reeves" userId="07663f2e-06fd-4790-9874-10104a5376b5" providerId="ADAL" clId="{848F7D37-39FB-49DB-8A0D-CED6AF7983AD}" dt="2020-07-07T15:43:43.456" v="1667" actId="21"/>
          <ac:spMkLst>
            <pc:docMk/>
            <pc:sldMk cId="223681588" sldId="477"/>
            <ac:spMk id="3" creationId="{E6913F79-3DF6-4A49-A15A-D824DACF0AB3}"/>
          </ac:spMkLst>
        </pc:spChg>
      </pc:sldChg>
      <pc:sldChg chg="addSp delSp modSp add del mod">
        <pc:chgData name="Andrew Reeves" userId="07663f2e-06fd-4790-9874-10104a5376b5" providerId="ADAL" clId="{848F7D37-39FB-49DB-8A0D-CED6AF7983AD}" dt="2020-07-07T15:23:06.619" v="805" actId="47"/>
        <pc:sldMkLst>
          <pc:docMk/>
          <pc:sldMk cId="3048712254" sldId="1034"/>
        </pc:sldMkLst>
        <pc:spChg chg="mod">
          <ac:chgData name="Andrew Reeves" userId="07663f2e-06fd-4790-9874-10104a5376b5" providerId="ADAL" clId="{848F7D37-39FB-49DB-8A0D-CED6AF7983AD}" dt="2020-07-07T15:19:36.543" v="710" actId="27636"/>
          <ac:spMkLst>
            <pc:docMk/>
            <pc:sldMk cId="3048712254" sldId="1034"/>
            <ac:spMk id="2" creationId="{B2EC6020-9927-43FF-9060-65A18C50708D}"/>
          </ac:spMkLst>
        </pc:spChg>
        <pc:spChg chg="del mod">
          <ac:chgData name="Andrew Reeves" userId="07663f2e-06fd-4790-9874-10104a5376b5" providerId="ADAL" clId="{848F7D37-39FB-49DB-8A0D-CED6AF7983AD}" dt="2020-07-07T15:21:21.314" v="780" actId="21"/>
          <ac:spMkLst>
            <pc:docMk/>
            <pc:sldMk cId="3048712254" sldId="1034"/>
            <ac:spMk id="3" creationId="{3355ED63-FEC3-43EE-82EF-1AD29FBC0B11}"/>
          </ac:spMkLst>
        </pc:spChg>
        <pc:spChg chg="del mod">
          <ac:chgData name="Andrew Reeves" userId="07663f2e-06fd-4790-9874-10104a5376b5" providerId="ADAL" clId="{848F7D37-39FB-49DB-8A0D-CED6AF7983AD}" dt="2020-07-07T15:22:06.486" v="788"/>
          <ac:spMkLst>
            <pc:docMk/>
            <pc:sldMk cId="3048712254" sldId="1034"/>
            <ac:spMk id="4" creationId="{CE2A69C0-8FAA-4C49-BB42-88022CF5E795}"/>
          </ac:spMkLst>
        </pc:spChg>
        <pc:spChg chg="add del mod">
          <ac:chgData name="Andrew Reeves" userId="07663f2e-06fd-4790-9874-10104a5376b5" providerId="ADAL" clId="{848F7D37-39FB-49DB-8A0D-CED6AF7983AD}" dt="2020-07-07T15:22:01.420" v="785" actId="478"/>
          <ac:spMkLst>
            <pc:docMk/>
            <pc:sldMk cId="3048712254" sldId="1034"/>
            <ac:spMk id="6" creationId="{5B2199F7-0199-4FE4-9CCE-BF1F95E21303}"/>
          </ac:spMkLst>
        </pc:spChg>
      </pc:sldChg>
      <pc:sldChg chg="del">
        <pc:chgData name="Andrew Reeves" userId="07663f2e-06fd-4790-9874-10104a5376b5" providerId="ADAL" clId="{848F7D37-39FB-49DB-8A0D-CED6AF7983AD}" dt="2020-07-07T14:57:28.902" v="152" actId="47"/>
        <pc:sldMkLst>
          <pc:docMk/>
          <pc:sldMk cId="332741309" sldId="1039"/>
        </pc:sldMkLst>
      </pc:sldChg>
      <pc:sldChg chg="del">
        <pc:chgData name="Andrew Reeves" userId="07663f2e-06fd-4790-9874-10104a5376b5" providerId="ADAL" clId="{848F7D37-39FB-49DB-8A0D-CED6AF7983AD}" dt="2020-07-07T15:03:01.276" v="285" actId="47"/>
        <pc:sldMkLst>
          <pc:docMk/>
          <pc:sldMk cId="2198431999" sldId="1046"/>
        </pc:sldMkLst>
      </pc:sldChg>
      <pc:sldChg chg="modSp mod">
        <pc:chgData name="Andrew Reeves" userId="07663f2e-06fd-4790-9874-10104a5376b5" providerId="ADAL" clId="{848F7D37-39FB-49DB-8A0D-CED6AF7983AD}" dt="2020-07-07T16:22:57.896" v="3449" actId="20577"/>
        <pc:sldMkLst>
          <pc:docMk/>
          <pc:sldMk cId="335262358" sldId="1047"/>
        </pc:sldMkLst>
        <pc:spChg chg="mod">
          <ac:chgData name="Andrew Reeves" userId="07663f2e-06fd-4790-9874-10104a5376b5" providerId="ADAL" clId="{848F7D37-39FB-49DB-8A0D-CED6AF7983AD}" dt="2020-07-07T16:22:57.896" v="3449" actId="20577"/>
          <ac:spMkLst>
            <pc:docMk/>
            <pc:sldMk cId="335262358" sldId="1047"/>
            <ac:spMk id="3" creationId="{312D507D-0AEF-41A3-BCC5-7A119285EF07}"/>
          </ac:spMkLst>
        </pc:spChg>
      </pc:sldChg>
      <pc:sldChg chg="del">
        <pc:chgData name="Andrew Reeves" userId="07663f2e-06fd-4790-9874-10104a5376b5" providerId="ADAL" clId="{848F7D37-39FB-49DB-8A0D-CED6AF7983AD}" dt="2020-07-07T15:03:04.036" v="286" actId="47"/>
        <pc:sldMkLst>
          <pc:docMk/>
          <pc:sldMk cId="4009543677" sldId="1048"/>
        </pc:sldMkLst>
      </pc:sldChg>
      <pc:sldChg chg="modSp new mod">
        <pc:chgData name="Andrew Reeves" userId="07663f2e-06fd-4790-9874-10104a5376b5" providerId="ADAL" clId="{848F7D37-39FB-49DB-8A0D-CED6AF7983AD}" dt="2020-07-07T16:18:11.057" v="3138" actId="20577"/>
        <pc:sldMkLst>
          <pc:docMk/>
          <pc:sldMk cId="2453270738" sldId="1049"/>
        </pc:sldMkLst>
        <pc:spChg chg="mod">
          <ac:chgData name="Andrew Reeves" userId="07663f2e-06fd-4790-9874-10104a5376b5" providerId="ADAL" clId="{848F7D37-39FB-49DB-8A0D-CED6AF7983AD}" dt="2020-07-07T15:00:09.606" v="248" actId="20577"/>
          <ac:spMkLst>
            <pc:docMk/>
            <pc:sldMk cId="2453270738" sldId="1049"/>
            <ac:spMk id="2" creationId="{CE592CAF-65EE-446D-91BB-9D0D6091645E}"/>
          </ac:spMkLst>
        </pc:spChg>
        <pc:spChg chg="mod">
          <ac:chgData name="Andrew Reeves" userId="07663f2e-06fd-4790-9874-10104a5376b5" providerId="ADAL" clId="{848F7D37-39FB-49DB-8A0D-CED6AF7983AD}" dt="2020-07-07T16:18:11.057" v="3138" actId="20577"/>
          <ac:spMkLst>
            <pc:docMk/>
            <pc:sldMk cId="2453270738" sldId="1049"/>
            <ac:spMk id="3" creationId="{28F46864-6224-4838-933D-968B2178194D}"/>
          </ac:spMkLst>
        </pc:spChg>
      </pc:sldChg>
      <pc:sldChg chg="modSp new mod ord">
        <pc:chgData name="Andrew Reeves" userId="07663f2e-06fd-4790-9874-10104a5376b5" providerId="ADAL" clId="{848F7D37-39FB-49DB-8A0D-CED6AF7983AD}" dt="2020-07-07T16:15:02.384" v="2971" actId="20577"/>
        <pc:sldMkLst>
          <pc:docMk/>
          <pc:sldMk cId="3414000861" sldId="1050"/>
        </pc:sldMkLst>
        <pc:spChg chg="mod">
          <ac:chgData name="Andrew Reeves" userId="07663f2e-06fd-4790-9874-10104a5376b5" providerId="ADAL" clId="{848F7D37-39FB-49DB-8A0D-CED6AF7983AD}" dt="2020-07-07T15:00:42.450" v="259" actId="20577"/>
          <ac:spMkLst>
            <pc:docMk/>
            <pc:sldMk cId="3414000861" sldId="1050"/>
            <ac:spMk id="2" creationId="{63E89046-45F0-4E68-A4EC-4CEB2AF38526}"/>
          </ac:spMkLst>
        </pc:spChg>
        <pc:spChg chg="mod">
          <ac:chgData name="Andrew Reeves" userId="07663f2e-06fd-4790-9874-10104a5376b5" providerId="ADAL" clId="{848F7D37-39FB-49DB-8A0D-CED6AF7983AD}" dt="2020-07-07T16:15:02.384" v="2971" actId="20577"/>
          <ac:spMkLst>
            <pc:docMk/>
            <pc:sldMk cId="3414000861" sldId="1050"/>
            <ac:spMk id="3" creationId="{27E83C28-C6B8-4776-8D53-0DAC599818F9}"/>
          </ac:spMkLst>
        </pc:spChg>
      </pc:sldChg>
      <pc:sldChg chg="addSp modSp new mod">
        <pc:chgData name="Andrew Reeves" userId="07663f2e-06fd-4790-9874-10104a5376b5" providerId="ADAL" clId="{848F7D37-39FB-49DB-8A0D-CED6AF7983AD}" dt="2020-07-07T16:12:26.330" v="2862" actId="20577"/>
        <pc:sldMkLst>
          <pc:docMk/>
          <pc:sldMk cId="2775104031" sldId="1051"/>
        </pc:sldMkLst>
        <pc:spChg chg="mod">
          <ac:chgData name="Andrew Reeves" userId="07663f2e-06fd-4790-9874-10104a5376b5" providerId="ADAL" clId="{848F7D37-39FB-49DB-8A0D-CED6AF7983AD}" dt="2020-07-07T16:12:26.330" v="2862" actId="20577"/>
          <ac:spMkLst>
            <pc:docMk/>
            <pc:sldMk cId="2775104031" sldId="1051"/>
            <ac:spMk id="2" creationId="{8B0E8983-D9CE-49A5-8518-53D564112B35}"/>
          </ac:spMkLst>
        </pc:spChg>
        <pc:spChg chg="mod">
          <ac:chgData name="Andrew Reeves" userId="07663f2e-06fd-4790-9874-10104a5376b5" providerId="ADAL" clId="{848F7D37-39FB-49DB-8A0D-CED6AF7983AD}" dt="2020-07-07T16:10:05.175" v="2691" actId="1076"/>
          <ac:spMkLst>
            <pc:docMk/>
            <pc:sldMk cId="2775104031" sldId="1051"/>
            <ac:spMk id="3" creationId="{D95909AE-1ED4-4D30-ABD0-03B7C5B6ED6D}"/>
          </ac:spMkLst>
        </pc:spChg>
        <pc:spChg chg="add mod">
          <ac:chgData name="Andrew Reeves" userId="07663f2e-06fd-4790-9874-10104a5376b5" providerId="ADAL" clId="{848F7D37-39FB-49DB-8A0D-CED6AF7983AD}" dt="2020-07-07T16:10:08.454" v="2692" actId="1076"/>
          <ac:spMkLst>
            <pc:docMk/>
            <pc:sldMk cId="2775104031" sldId="1051"/>
            <ac:spMk id="5" creationId="{56C7CBB3-24C4-4048-9871-BE09E418C3CC}"/>
          </ac:spMkLst>
        </pc:spChg>
        <pc:spChg chg="add mod">
          <ac:chgData name="Andrew Reeves" userId="07663f2e-06fd-4790-9874-10104a5376b5" providerId="ADAL" clId="{848F7D37-39FB-49DB-8A0D-CED6AF7983AD}" dt="2020-07-07T16:11:54.515" v="2831" actId="1076"/>
          <ac:spMkLst>
            <pc:docMk/>
            <pc:sldMk cId="2775104031" sldId="1051"/>
            <ac:spMk id="6" creationId="{A799037C-1664-49D3-866F-14EE893F4C8D}"/>
          </ac:spMkLst>
        </pc:spChg>
      </pc:sldChg>
      <pc:sldChg chg="modSp new mod ord">
        <pc:chgData name="Andrew Reeves" userId="07663f2e-06fd-4790-9874-10104a5376b5" providerId="ADAL" clId="{848F7D37-39FB-49DB-8A0D-CED6AF7983AD}" dt="2020-07-07T16:17:04.235" v="3122" actId="14100"/>
        <pc:sldMkLst>
          <pc:docMk/>
          <pc:sldMk cId="411958442" sldId="1052"/>
        </pc:sldMkLst>
        <pc:spChg chg="mod">
          <ac:chgData name="Andrew Reeves" userId="07663f2e-06fd-4790-9874-10104a5376b5" providerId="ADAL" clId="{848F7D37-39FB-49DB-8A0D-CED6AF7983AD}" dt="2020-07-07T15:40:59.192" v="1245" actId="20577"/>
          <ac:spMkLst>
            <pc:docMk/>
            <pc:sldMk cId="411958442" sldId="1052"/>
            <ac:spMk id="2" creationId="{EED9AD50-C286-44FB-8AC5-25620C2A5D54}"/>
          </ac:spMkLst>
        </pc:spChg>
        <pc:spChg chg="mod">
          <ac:chgData name="Andrew Reeves" userId="07663f2e-06fd-4790-9874-10104a5376b5" providerId="ADAL" clId="{848F7D37-39FB-49DB-8A0D-CED6AF7983AD}" dt="2020-07-07T16:17:04.235" v="3122" actId="14100"/>
          <ac:spMkLst>
            <pc:docMk/>
            <pc:sldMk cId="411958442" sldId="1052"/>
            <ac:spMk id="3" creationId="{88D5C526-0F9A-4ED8-A5FF-8112B0B55B49}"/>
          </ac:spMkLst>
        </pc:spChg>
      </pc:sldChg>
      <pc:sldChg chg="addSp modSp new mod ord">
        <pc:chgData name="Andrew Reeves" userId="07663f2e-06fd-4790-9874-10104a5376b5" providerId="ADAL" clId="{848F7D37-39FB-49DB-8A0D-CED6AF7983AD}" dt="2020-07-07T15:41:49.161" v="1427" actId="20577"/>
        <pc:sldMkLst>
          <pc:docMk/>
          <pc:sldMk cId="3539043804" sldId="1053"/>
        </pc:sldMkLst>
        <pc:spChg chg="mod">
          <ac:chgData name="Andrew Reeves" userId="07663f2e-06fd-4790-9874-10104a5376b5" providerId="ADAL" clId="{848F7D37-39FB-49DB-8A0D-CED6AF7983AD}" dt="2020-07-07T15:36:47.681" v="912" actId="1076"/>
          <ac:spMkLst>
            <pc:docMk/>
            <pc:sldMk cId="3539043804" sldId="1053"/>
            <ac:spMk id="2" creationId="{389CE205-96AE-4AA5-AB93-2B9059F35521}"/>
          </ac:spMkLst>
        </pc:spChg>
        <pc:spChg chg="mod">
          <ac:chgData name="Andrew Reeves" userId="07663f2e-06fd-4790-9874-10104a5376b5" providerId="ADAL" clId="{848F7D37-39FB-49DB-8A0D-CED6AF7983AD}" dt="2020-07-07T15:40:39.513" v="1241" actId="14100"/>
          <ac:spMkLst>
            <pc:docMk/>
            <pc:sldMk cId="3539043804" sldId="1053"/>
            <ac:spMk id="3" creationId="{E9138B35-2F5A-4ED8-8FDB-03A69AA4E57D}"/>
          </ac:spMkLst>
        </pc:spChg>
        <pc:spChg chg="add mod">
          <ac:chgData name="Andrew Reeves" userId="07663f2e-06fd-4790-9874-10104a5376b5" providerId="ADAL" clId="{848F7D37-39FB-49DB-8A0D-CED6AF7983AD}" dt="2020-07-07T15:41:49.161" v="1427" actId="20577"/>
          <ac:spMkLst>
            <pc:docMk/>
            <pc:sldMk cId="3539043804" sldId="1053"/>
            <ac:spMk id="5" creationId="{9AA2CE11-6DD6-4BB5-81DA-A257CC7A66E0}"/>
          </ac:spMkLst>
        </pc:spChg>
      </pc:sldChg>
      <pc:sldChg chg="modSp new mod">
        <pc:chgData name="Andrew Reeves" userId="07663f2e-06fd-4790-9874-10104a5376b5" providerId="ADAL" clId="{848F7D37-39FB-49DB-8A0D-CED6AF7983AD}" dt="2020-07-08T08:12:17.430" v="3587" actId="20577"/>
        <pc:sldMkLst>
          <pc:docMk/>
          <pc:sldMk cId="369469120" sldId="1054"/>
        </pc:sldMkLst>
        <pc:spChg chg="mod">
          <ac:chgData name="Andrew Reeves" userId="07663f2e-06fd-4790-9874-10104a5376b5" providerId="ADAL" clId="{848F7D37-39FB-49DB-8A0D-CED6AF7983AD}" dt="2020-07-08T08:12:17.430" v="3587" actId="20577"/>
          <ac:spMkLst>
            <pc:docMk/>
            <pc:sldMk cId="369469120" sldId="1054"/>
            <ac:spMk id="2" creationId="{BE87C439-6119-4063-95ED-DE6B58598A27}"/>
          </ac:spMkLst>
        </pc:spChg>
        <pc:spChg chg="mod">
          <ac:chgData name="Andrew Reeves" userId="07663f2e-06fd-4790-9874-10104a5376b5" providerId="ADAL" clId="{848F7D37-39FB-49DB-8A0D-CED6AF7983AD}" dt="2020-07-08T08:11:41.365" v="3576" actId="27636"/>
          <ac:spMkLst>
            <pc:docMk/>
            <pc:sldMk cId="369469120" sldId="1054"/>
            <ac:spMk id="3" creationId="{5526F39B-49EC-4D81-B425-A41FBA96D99C}"/>
          </ac:spMkLst>
        </pc:spChg>
      </pc:sldChg>
      <pc:sldChg chg="new del">
        <pc:chgData name="Andrew Reeves" userId="07663f2e-06fd-4790-9874-10104a5376b5" providerId="ADAL" clId="{848F7D37-39FB-49DB-8A0D-CED6AF7983AD}" dt="2020-07-07T15:08:56.769" v="589" actId="47"/>
        <pc:sldMkLst>
          <pc:docMk/>
          <pc:sldMk cId="3721591226" sldId="1054"/>
        </pc:sldMkLst>
      </pc:sldChg>
      <pc:sldChg chg="addSp delSp modSp new mod">
        <pc:chgData name="Andrew Reeves" userId="07663f2e-06fd-4790-9874-10104a5376b5" providerId="ADAL" clId="{848F7D37-39FB-49DB-8A0D-CED6AF7983AD}" dt="2020-07-08T08:13:06.177" v="3590" actId="1076"/>
        <pc:sldMkLst>
          <pc:docMk/>
          <pc:sldMk cId="575985996" sldId="1055"/>
        </pc:sldMkLst>
        <pc:spChg chg="mod">
          <ac:chgData name="Andrew Reeves" userId="07663f2e-06fd-4790-9874-10104a5376b5" providerId="ADAL" clId="{848F7D37-39FB-49DB-8A0D-CED6AF7983AD}" dt="2020-07-07T15:44:12.577" v="1695" actId="20577"/>
          <ac:spMkLst>
            <pc:docMk/>
            <pc:sldMk cId="575985996" sldId="1055"/>
            <ac:spMk id="2" creationId="{9A439B65-EB19-4A4A-85AE-059F7D40BBE0}"/>
          </ac:spMkLst>
        </pc:spChg>
        <pc:spChg chg="mod">
          <ac:chgData name="Andrew Reeves" userId="07663f2e-06fd-4790-9874-10104a5376b5" providerId="ADAL" clId="{848F7D37-39FB-49DB-8A0D-CED6AF7983AD}" dt="2020-07-08T08:13:06.177" v="3590" actId="1076"/>
          <ac:spMkLst>
            <pc:docMk/>
            <pc:sldMk cId="575985996" sldId="1055"/>
            <ac:spMk id="3" creationId="{F7BB0451-AFA2-4AEA-84A8-3D047356BEE0}"/>
          </ac:spMkLst>
        </pc:spChg>
        <pc:spChg chg="add del">
          <ac:chgData name="Andrew Reeves" userId="07663f2e-06fd-4790-9874-10104a5376b5" providerId="ADAL" clId="{848F7D37-39FB-49DB-8A0D-CED6AF7983AD}" dt="2020-07-07T16:00:58.745" v="2657" actId="22"/>
          <ac:spMkLst>
            <pc:docMk/>
            <pc:sldMk cId="575985996" sldId="1055"/>
            <ac:spMk id="6" creationId="{46B1A1BC-994A-462B-927C-D013843ADA46}"/>
          </ac:spMkLst>
        </pc:spChg>
        <pc:picChg chg="add mod">
          <ac:chgData name="Andrew Reeves" userId="07663f2e-06fd-4790-9874-10104a5376b5" providerId="ADAL" clId="{848F7D37-39FB-49DB-8A0D-CED6AF7983AD}" dt="2020-07-07T16:01:16.132" v="2659" actId="1076"/>
          <ac:picMkLst>
            <pc:docMk/>
            <pc:sldMk cId="575985996" sldId="1055"/>
            <ac:picMk id="7" creationId="{4AFBE839-8CD9-4E4B-844D-377AB087F760}"/>
          </ac:picMkLst>
        </pc:picChg>
        <pc:picChg chg="add mod">
          <ac:chgData name="Andrew Reeves" userId="07663f2e-06fd-4790-9874-10104a5376b5" providerId="ADAL" clId="{848F7D37-39FB-49DB-8A0D-CED6AF7983AD}" dt="2020-07-07T16:01:16.132" v="2659" actId="1076"/>
          <ac:picMkLst>
            <pc:docMk/>
            <pc:sldMk cId="575985996" sldId="1055"/>
            <ac:picMk id="8" creationId="{BC3B14B8-826E-4D8D-A3F3-9F95E19CB2C7}"/>
          </ac:picMkLst>
        </pc:picChg>
        <pc:picChg chg="add mod">
          <ac:chgData name="Andrew Reeves" userId="07663f2e-06fd-4790-9874-10104a5376b5" providerId="ADAL" clId="{848F7D37-39FB-49DB-8A0D-CED6AF7983AD}" dt="2020-07-07T16:01:16.132" v="2659" actId="1076"/>
          <ac:picMkLst>
            <pc:docMk/>
            <pc:sldMk cId="575985996" sldId="1055"/>
            <ac:picMk id="9" creationId="{10923C18-B1C0-43F9-AE2E-F41DCB3F1112}"/>
          </ac:picMkLst>
        </pc:picChg>
        <pc:picChg chg="add mod">
          <ac:chgData name="Andrew Reeves" userId="07663f2e-06fd-4790-9874-10104a5376b5" providerId="ADAL" clId="{848F7D37-39FB-49DB-8A0D-CED6AF7983AD}" dt="2020-07-07T16:01:16.132" v="2659" actId="1076"/>
          <ac:picMkLst>
            <pc:docMk/>
            <pc:sldMk cId="575985996" sldId="1055"/>
            <ac:picMk id="10" creationId="{720FF96B-7F36-4029-998E-DBBD261F22EF}"/>
          </ac:picMkLst>
        </pc:picChg>
      </pc:sldChg>
      <pc:sldChg chg="modSp new mod">
        <pc:chgData name="Andrew Reeves" userId="07663f2e-06fd-4790-9874-10104a5376b5" providerId="ADAL" clId="{848F7D37-39FB-49DB-8A0D-CED6AF7983AD}" dt="2020-07-07T15:51:23.244" v="2291" actId="20577"/>
        <pc:sldMkLst>
          <pc:docMk/>
          <pc:sldMk cId="1157556881" sldId="1056"/>
        </pc:sldMkLst>
        <pc:spChg chg="mod">
          <ac:chgData name="Andrew Reeves" userId="07663f2e-06fd-4790-9874-10104a5376b5" providerId="ADAL" clId="{848F7D37-39FB-49DB-8A0D-CED6AF7983AD}" dt="2020-07-07T15:46:30.030" v="1746" actId="20577"/>
          <ac:spMkLst>
            <pc:docMk/>
            <pc:sldMk cId="1157556881" sldId="1056"/>
            <ac:spMk id="2" creationId="{80E1A771-5E12-4515-9C03-84685985C15D}"/>
          </ac:spMkLst>
        </pc:spChg>
        <pc:spChg chg="mod">
          <ac:chgData name="Andrew Reeves" userId="07663f2e-06fd-4790-9874-10104a5376b5" providerId="ADAL" clId="{848F7D37-39FB-49DB-8A0D-CED6AF7983AD}" dt="2020-07-07T15:51:23.244" v="2291" actId="20577"/>
          <ac:spMkLst>
            <pc:docMk/>
            <pc:sldMk cId="1157556881" sldId="1056"/>
            <ac:spMk id="3" creationId="{ACD7557F-9900-4CB3-B657-CB06A4466048}"/>
          </ac:spMkLst>
        </pc:spChg>
      </pc:sldChg>
      <pc:sldChg chg="modSp new mod">
        <pc:chgData name="Andrew Reeves" userId="07663f2e-06fd-4790-9874-10104a5376b5" providerId="ADAL" clId="{848F7D37-39FB-49DB-8A0D-CED6AF7983AD}" dt="2020-07-07T16:02:30.755" v="2665" actId="207"/>
        <pc:sldMkLst>
          <pc:docMk/>
          <pc:sldMk cId="1376955953" sldId="1057"/>
        </pc:sldMkLst>
        <pc:spChg chg="mod">
          <ac:chgData name="Andrew Reeves" userId="07663f2e-06fd-4790-9874-10104a5376b5" providerId="ADAL" clId="{848F7D37-39FB-49DB-8A0D-CED6AF7983AD}" dt="2020-07-07T15:57:06.208" v="2321" actId="20577"/>
          <ac:spMkLst>
            <pc:docMk/>
            <pc:sldMk cId="1376955953" sldId="1057"/>
            <ac:spMk id="2" creationId="{2508FC30-893A-4E67-91F9-A4379DAA8DC1}"/>
          </ac:spMkLst>
        </pc:spChg>
        <pc:spChg chg="mod">
          <ac:chgData name="Andrew Reeves" userId="07663f2e-06fd-4790-9874-10104a5376b5" providerId="ADAL" clId="{848F7D37-39FB-49DB-8A0D-CED6AF7983AD}" dt="2020-07-07T16:02:30.755" v="2665" actId="207"/>
          <ac:spMkLst>
            <pc:docMk/>
            <pc:sldMk cId="1376955953" sldId="1057"/>
            <ac:spMk id="3" creationId="{3719227C-2BEE-44D5-A4A4-D731B546C0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2457-1E70-44D3-89E2-F10751868728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83C57-E74E-4F6C-9B6F-B8E113A5CF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C5CF-095E-4701-8372-DC841C76838A}" type="datetime1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0D2F-7710-4FEA-B466-E15EF8E2CCB8}" type="datetime1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E63F-25C2-4C68-94C7-7E5306B09B6F}" type="datetime1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183B-C067-4B7E-BD37-A1147C1EEA29}" type="datetime1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FDC9-8111-4408-985A-4A17AA6F957A}" type="datetime1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35A-9564-4641-92FE-DBBC110D4D85}" type="datetime1">
              <a:rPr lang="en-GB" smtClean="0"/>
              <a:pPr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FF7-977D-40CE-BA57-FFFF000F6F6B}" type="datetime1">
              <a:rPr lang="en-GB" smtClean="0"/>
              <a:pPr/>
              <a:t>08/07/2020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88F-42D6-4C15-B9C0-3F56585BEBBA}" type="datetime1">
              <a:rPr lang="en-GB" smtClean="0"/>
              <a:pPr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9605-10E7-4139-8451-6C9F403534F4}" type="datetime1">
              <a:rPr lang="en-GB" smtClean="0"/>
              <a:pPr/>
              <a:t>08/07/2020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1D88-65F9-4B7F-B359-FBC472A2855F}" type="datetime1">
              <a:rPr lang="en-GB" smtClean="0"/>
              <a:pPr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6F7C-1FEF-4D72-940A-1BFD05C79EA8}" type="datetime1">
              <a:rPr lang="en-GB" smtClean="0"/>
              <a:pPr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D9A2-50F2-40F8-9969-74200E7FCF46}" type="datetime1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sdg.our.dmu.ac.uk/staff/case-studies/" TargetMode="External"/><Relationship Id="rId2" Type="http://schemas.openxmlformats.org/officeDocument/2006/relationships/hyperlink" Target="https://esdg.our.dmu.ac.uk/about/introducing-esd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esdg.our.dmu.ac.uk/staff/planning-toolkit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sdg.our.dmu.ac.uk/2020/07/01/july-27th-2020-introduction-to-education-for-sustainable-development/" TargetMode="External"/><Relationship Id="rId2" Type="http://schemas.openxmlformats.org/officeDocument/2006/relationships/hyperlink" Target="https://esdg.our.dmu.ac.uk/2020/07/01/mondays-in-july-esd-drop-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dg.our.dmu.ac.uk/staff/planning-toolkit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reeves@dmu.ac.u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an.coleman@dmu.ac.uk" TargetMode="External"/><Relationship Id="rId2" Type="http://schemas.openxmlformats.org/officeDocument/2006/relationships/hyperlink" Target="mailto:areeves@dmu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sustainabledevelopment/sustainable-development-goal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ility.nus.org.uk/our-research/our-research-reports/education-learning-employment-and-sustainability/sustainability-skills-annual-survey" TargetMode="External"/><Relationship Id="rId2" Type="http://schemas.openxmlformats.org/officeDocument/2006/relationships/hyperlink" Target="https://www.iema.net/policy/sustainability-skills-in-infrastructur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charter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sdg.our.dmu.ac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B1E9-F742-4DA3-9F2D-D58C51287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386" y="188640"/>
            <a:ext cx="7776864" cy="2808312"/>
          </a:xfrm>
        </p:spPr>
        <p:txBody>
          <a:bodyPr>
            <a:normAutofit fontScale="90000"/>
          </a:bodyPr>
          <a:lstStyle/>
          <a:p>
            <a:r>
              <a:rPr lang="en-GB" sz="4000" i="1" dirty="0"/>
              <a:t>CAI Masterclass </a:t>
            </a:r>
            <a:br>
              <a:rPr lang="en-GB" sz="4000" dirty="0"/>
            </a:br>
            <a:r>
              <a:rPr lang="en-GB" sz="6000" dirty="0"/>
              <a:t>Sustainable Development and Programme Design</a:t>
            </a:r>
            <a:br>
              <a:rPr lang="en-GB" sz="4000" dirty="0"/>
            </a:br>
            <a:r>
              <a:rPr lang="en-GB" sz="4000" dirty="0"/>
              <a:t>sharing innovative DMU practices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83870-7EA7-423B-A6CD-6AF7FDE37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0364" y="5301209"/>
            <a:ext cx="9184364" cy="720080"/>
          </a:xfrm>
        </p:spPr>
        <p:txBody>
          <a:bodyPr>
            <a:normAutofit/>
          </a:bodyPr>
          <a:lstStyle/>
          <a:p>
            <a:r>
              <a:rPr lang="en-GB" dirty="0"/>
              <a:t>Wednesday 8</a:t>
            </a:r>
            <a:r>
              <a:rPr lang="en-GB" baseline="30000" dirty="0"/>
              <a:t>th</a:t>
            </a:r>
            <a:r>
              <a:rPr lang="en-GB" dirty="0"/>
              <a:t> July 2020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B3DFEFA-2D53-4589-AB6D-732248C38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2965489"/>
            <a:ext cx="2376264" cy="236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1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9AD50-C286-44FB-8AC5-25620C2A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DMU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5C526-0F9A-4ED8-A5FF-8112B0B55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1"/>
            <a:ext cx="8856984" cy="2016224"/>
          </a:xfrm>
        </p:spPr>
        <p:txBody>
          <a:bodyPr/>
          <a:lstStyle/>
          <a:p>
            <a:r>
              <a:rPr lang="en-GB" dirty="0"/>
              <a:t>School of Fashion and Textiles (Carolyn Hardaker)</a:t>
            </a:r>
          </a:p>
          <a:p>
            <a:r>
              <a:rPr lang="en-GB" dirty="0"/>
              <a:t>Engineering Programmes (John Gow)</a:t>
            </a:r>
          </a:p>
          <a:p>
            <a:r>
              <a:rPr lang="en-GB" dirty="0"/>
              <a:t>Leicester Castle Business School (Steven Baguley)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0E04A-F9F9-4DCF-B4B6-265BA16A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5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B65-EB19-4A4A-85AE-059F7D40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Service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B0451-AFA2-4AEA-84A8-3D047356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2" y="1475457"/>
            <a:ext cx="5402653" cy="4525963"/>
          </a:xfrm>
        </p:spPr>
        <p:txBody>
          <a:bodyPr>
            <a:normAutofit/>
          </a:bodyPr>
          <a:lstStyle/>
          <a:p>
            <a:r>
              <a:rPr lang="en-GB" sz="2800" dirty="0"/>
              <a:t>Politics in Action: 2</a:t>
            </a:r>
            <a:r>
              <a:rPr lang="en-GB" sz="2800" baseline="30000" dirty="0"/>
              <a:t>nd</a:t>
            </a:r>
            <a:r>
              <a:rPr lang="en-GB" sz="2800" dirty="0"/>
              <a:t> year, 15-credit, year long in Politics programmes. Approx. 80-90 students in 3 groups</a:t>
            </a:r>
          </a:p>
          <a:p>
            <a:pPr lvl="1"/>
            <a:r>
              <a:rPr lang="en-GB" sz="2400" dirty="0"/>
              <a:t>Contact: Ros Lishman</a:t>
            </a:r>
          </a:p>
          <a:p>
            <a:r>
              <a:rPr lang="en-GB" sz="2800" dirty="0"/>
              <a:t>Activity: projects addressing SDGs, linked to DMU Local</a:t>
            </a:r>
          </a:p>
          <a:p>
            <a:r>
              <a:rPr lang="en-GB" sz="2800" dirty="0"/>
              <a:t>Assessment: Reflection in range of possible formats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45011-6FE8-4E03-9754-CFBFB2E7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FBE839-8CD9-4E4B-844D-377AB087F7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327" y="1257012"/>
            <a:ext cx="1758371" cy="2345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3B14B8-826E-4D8D-A3F3-9F95E19CB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326" y="3738439"/>
            <a:ext cx="1758372" cy="1320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923C18-B1C0-43F9-AE2E-F41DCB3F1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1" y="3550304"/>
            <a:ext cx="1628060" cy="2161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FF96B-7F36-4029-998E-DBBD261F2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1257011"/>
            <a:ext cx="1628060" cy="21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8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8FC30-893A-4E67-91F9-A4379DAA8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Service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9227C-2BEE-44D5-A4A4-D731B546C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Politics in Action ESD Outcomes: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Knowledge: </a:t>
            </a:r>
            <a:r>
              <a:rPr lang="en-GB" dirty="0"/>
              <a:t>many students had little/no awareness and understanding before module; developed critical engagement and reflection; feeds into other modules and engagement activities; 100% (n=40) of students in </a:t>
            </a:r>
            <a:r>
              <a:rPr lang="en-GB" dirty="0" err="1"/>
              <a:t>wk</a:t>
            </a:r>
            <a:r>
              <a:rPr lang="en-GB" dirty="0"/>
              <a:t> 21 (2018/19) confirmed module had contributed to their </a:t>
            </a:r>
            <a:r>
              <a:rPr lang="en-GB" dirty="0">
                <a:solidFill>
                  <a:srgbClr val="FF0000"/>
                </a:solidFill>
              </a:rPr>
              <a:t>understanding and knowledge of UN SDGs</a:t>
            </a:r>
          </a:p>
          <a:p>
            <a:r>
              <a:rPr lang="en-GB" b="1" dirty="0"/>
              <a:t>Competencies: </a:t>
            </a:r>
            <a:r>
              <a:rPr lang="en-GB" dirty="0"/>
              <a:t>organisation of the module enables students to develop </a:t>
            </a:r>
            <a:r>
              <a:rPr lang="en-GB" dirty="0">
                <a:solidFill>
                  <a:srgbClr val="FF0000"/>
                </a:solidFill>
              </a:rPr>
              <a:t>collaborative thinking and working </a:t>
            </a:r>
            <a:r>
              <a:rPr lang="en-GB" dirty="0"/>
              <a:t>– linked to employability/graduate skills (QAA Politics &amp; IR Subject Benchmark);  gained volunteering hours</a:t>
            </a:r>
          </a:p>
          <a:p>
            <a:r>
              <a:rPr lang="en-GB" b="1" dirty="0"/>
              <a:t>Transformative learning: </a:t>
            </a:r>
            <a:r>
              <a:rPr lang="en-GB" dirty="0"/>
              <a:t>many examples where involvement in module and projects has </a:t>
            </a:r>
            <a:r>
              <a:rPr lang="en-GB" dirty="0">
                <a:solidFill>
                  <a:srgbClr val="FF0000"/>
                </a:solidFill>
              </a:rPr>
              <a:t>changed behaviour and commitment to sustainability</a:t>
            </a:r>
          </a:p>
          <a:p>
            <a:r>
              <a:rPr lang="en-GB" b="1" dirty="0"/>
              <a:t>Taking action: </a:t>
            </a:r>
            <a:r>
              <a:rPr lang="en-GB" dirty="0"/>
              <a:t>focus of the module is to raise awareness of relevance and application of UN SDGs at a local level and to facilitate local action; emphasis on practice (rather than theory – which the students appreciate); </a:t>
            </a:r>
            <a:r>
              <a:rPr lang="en-GB" dirty="0">
                <a:solidFill>
                  <a:srgbClr val="FF0000"/>
                </a:solidFill>
              </a:rPr>
              <a:t>students proud of achievements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262E5-C561-4F69-9725-2989D9F1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955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1A771-5E12-4515-9C03-84685985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Module Design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7557F-9900-4CB3-B657-CB06A4466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28800"/>
            <a:ext cx="8579296" cy="453650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‘Influences on Wellbeing’ – new level 4 module in School of Nursing and Midwifery (from 2022)</a:t>
            </a:r>
          </a:p>
          <a:p>
            <a:pPr lvl="1"/>
            <a:r>
              <a:rPr lang="en-GB" dirty="0"/>
              <a:t>Contact: Penny Tremayne</a:t>
            </a:r>
          </a:p>
          <a:p>
            <a:r>
              <a:rPr lang="en-GB" dirty="0"/>
              <a:t>Process</a:t>
            </a:r>
          </a:p>
          <a:p>
            <a:pPr lvl="1"/>
            <a:r>
              <a:rPr lang="en-GB" dirty="0"/>
              <a:t>Half-day session with course team, CELT and ESD project, focus on learning outcomes and assessment</a:t>
            </a:r>
          </a:p>
          <a:p>
            <a:pPr lvl="1"/>
            <a:r>
              <a:rPr lang="en-GB" dirty="0"/>
              <a:t>Follow-up meetings/email to integrate sustainability</a:t>
            </a:r>
          </a:p>
          <a:p>
            <a:r>
              <a:rPr lang="en-GB" dirty="0"/>
              <a:t>Outcome</a:t>
            </a:r>
          </a:p>
          <a:p>
            <a:pPr lvl="1"/>
            <a:r>
              <a:rPr lang="en-GB" dirty="0"/>
              <a:t>‘Sustainable Integrated Care’ as core concept in module, linking sustainability competencies with subject-specific skills</a:t>
            </a:r>
          </a:p>
          <a:p>
            <a:pPr lvl="1"/>
            <a:r>
              <a:rPr lang="en-GB" dirty="0"/>
              <a:t>Plans for specific sessions to introduce core concepts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1027D-0C3F-4791-9F1E-07074B70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556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EE0CE-A0B5-40D8-A346-1C03DF7D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97F5A-38E1-46EF-9833-7F03B81C1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63" y="1484784"/>
            <a:ext cx="4978896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About Sustainability and ESD</a:t>
            </a:r>
          </a:p>
          <a:p>
            <a:pPr lvl="1"/>
            <a:r>
              <a:rPr lang="en-GB" dirty="0">
                <a:hlinkClick r:id="rId2"/>
              </a:rPr>
              <a:t>https://esdg.our.dmu.ac.uk/about/introducing-esdg/</a:t>
            </a:r>
            <a:endParaRPr lang="en-GB" dirty="0"/>
          </a:p>
          <a:p>
            <a:r>
              <a:rPr lang="en-GB" dirty="0"/>
              <a:t>DMU Case Studies</a:t>
            </a:r>
          </a:p>
          <a:p>
            <a:pPr lvl="1"/>
            <a:r>
              <a:rPr lang="en-GB" dirty="0">
                <a:hlinkClick r:id="rId3"/>
              </a:rPr>
              <a:t>https://esdg.our.dmu.ac.uk/staff/case-studies/</a:t>
            </a:r>
            <a:endParaRPr lang="en-GB" dirty="0"/>
          </a:p>
          <a:p>
            <a:r>
              <a:rPr lang="en-GB" dirty="0"/>
              <a:t>One-page planning toolkits</a:t>
            </a:r>
          </a:p>
          <a:p>
            <a:pPr lvl="1"/>
            <a:r>
              <a:rPr lang="en-GB" dirty="0">
                <a:hlinkClick r:id="rId4"/>
              </a:rPr>
              <a:t>https://esdg.our.dmu.ac.uk/staff/planning-toolkits/</a:t>
            </a:r>
            <a:r>
              <a:rPr lang="en-GB" dirty="0"/>
              <a:t> 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CC1B0-D4FD-4C9A-894B-B9E662F8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A97614-C8B1-4165-9C9A-0F76B594E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1650162"/>
            <a:ext cx="3707904" cy="20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42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7C439-6119-4063-95ED-DE6B5859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Accessible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6F39B-49EC-4D81-B425-A41FBA96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Upcoming workshops</a:t>
            </a:r>
          </a:p>
          <a:p>
            <a:pPr lvl="1"/>
            <a:r>
              <a:rPr lang="en-GB" dirty="0">
                <a:hlinkClick r:id="rId2"/>
              </a:rPr>
              <a:t>ESD Drop-in </a:t>
            </a:r>
            <a:r>
              <a:rPr lang="en-GB" dirty="0"/>
              <a:t>Mondays 1pm to 2pm in July</a:t>
            </a:r>
          </a:p>
          <a:p>
            <a:pPr lvl="1"/>
            <a:r>
              <a:rPr lang="en-GB" dirty="0">
                <a:hlinkClick r:id="rId3"/>
              </a:rPr>
              <a:t>Intro to ESD</a:t>
            </a:r>
            <a:r>
              <a:rPr lang="en-GB" dirty="0"/>
              <a:t>, July 23</a:t>
            </a:r>
            <a:r>
              <a:rPr lang="en-GB" baseline="30000" dirty="0"/>
              <a:t>rd</a:t>
            </a:r>
            <a:r>
              <a:rPr lang="en-GB" dirty="0"/>
              <a:t> (book on </a:t>
            </a:r>
            <a:r>
              <a:rPr lang="en-GB" dirty="0" err="1"/>
              <a:t>DMUHub</a:t>
            </a:r>
            <a:r>
              <a:rPr lang="en-GB" dirty="0"/>
              <a:t>, My Development)</a:t>
            </a:r>
          </a:p>
          <a:p>
            <a:r>
              <a:rPr lang="en-GB" dirty="0"/>
              <a:t>‘</a:t>
            </a:r>
            <a:r>
              <a:rPr lang="en-GB" dirty="0">
                <a:hlinkClick r:id="rId4"/>
              </a:rPr>
              <a:t>Ten Ingredients</a:t>
            </a:r>
            <a:r>
              <a:rPr lang="en-GB" dirty="0"/>
              <a:t>’ tool can be used to plan for 2020/21</a:t>
            </a:r>
          </a:p>
          <a:p>
            <a:pPr lvl="1"/>
            <a:r>
              <a:rPr lang="en-GB" dirty="0"/>
              <a:t>Identify strengths, small-scale changes, long-term aspirations</a:t>
            </a:r>
          </a:p>
          <a:p>
            <a:pPr lvl="1"/>
            <a:r>
              <a:rPr lang="en-GB" dirty="0"/>
              <a:t>ESD Team can go through this with you</a:t>
            </a:r>
          </a:p>
          <a:p>
            <a:r>
              <a:rPr lang="en-GB" dirty="0"/>
              <a:t>Take part in the SDG Teach-in</a:t>
            </a:r>
          </a:p>
          <a:p>
            <a:pPr lvl="1"/>
            <a:r>
              <a:rPr lang="en-GB" dirty="0"/>
              <a:t>22</a:t>
            </a:r>
            <a:r>
              <a:rPr lang="en-GB" baseline="30000" dirty="0"/>
              <a:t>nd</a:t>
            </a:r>
            <a:r>
              <a:rPr lang="en-GB" dirty="0"/>
              <a:t> to 26</a:t>
            </a:r>
            <a:r>
              <a:rPr lang="en-GB" baseline="30000" dirty="0"/>
              <a:t>th</a:t>
            </a:r>
            <a:r>
              <a:rPr lang="en-GB" dirty="0"/>
              <a:t> February 2021</a:t>
            </a:r>
          </a:p>
          <a:p>
            <a:pPr lvl="1"/>
            <a:r>
              <a:rPr lang="en-GB" dirty="0"/>
              <a:t>Make a link to the Sustainable Development Goals in a taught session that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E33DD-6D33-4765-94C6-19E4CFA8B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69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A1A02-D571-477F-BEA3-844D20674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Actively 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13F79-3DF6-4A49-A15A-D824DACF0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Follow @</a:t>
            </a:r>
            <a:r>
              <a:rPr lang="en-GB" dirty="0" err="1"/>
              <a:t>SustainableDMU</a:t>
            </a:r>
            <a:r>
              <a:rPr lang="en-GB" dirty="0"/>
              <a:t> on social media</a:t>
            </a:r>
          </a:p>
          <a:p>
            <a:r>
              <a:rPr lang="en-GB" dirty="0"/>
              <a:t>Join ESD Forum</a:t>
            </a:r>
          </a:p>
          <a:p>
            <a:pPr lvl="1"/>
            <a:r>
              <a:rPr lang="en-GB" dirty="0"/>
              <a:t>Quarterly meetings and email list</a:t>
            </a:r>
          </a:p>
          <a:p>
            <a:pPr lvl="1"/>
            <a:r>
              <a:rPr lang="en-GB" dirty="0"/>
              <a:t>Email Andrew Reeves </a:t>
            </a:r>
            <a:r>
              <a:rPr lang="en-GB" dirty="0">
                <a:hlinkClick r:id="rId2"/>
              </a:rPr>
              <a:t>areeves@dmu.ac.uk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9EB84-9E8D-4641-8A2A-DF35C39D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81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1BAD-4088-401C-8A89-A870B5E0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and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C2542-3E14-4703-A694-AE8B6C11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B6DE5-CB17-479A-AAE6-ABFC15CD0FAE}"/>
              </a:ext>
            </a:extLst>
          </p:cNvPr>
          <p:cNvSpPr txBox="1"/>
          <p:nvPr/>
        </p:nvSpPr>
        <p:spPr>
          <a:xfrm>
            <a:off x="2159732" y="3717032"/>
            <a:ext cx="4824536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ESD Project Coordinator: </a:t>
            </a:r>
          </a:p>
          <a:p>
            <a:r>
              <a:rPr lang="en-GB" sz="2400" dirty="0"/>
              <a:t>Andrew Reeves  </a:t>
            </a:r>
          </a:p>
          <a:p>
            <a:r>
              <a:rPr lang="en-GB" sz="2400" dirty="0">
                <a:hlinkClick r:id="rId2"/>
              </a:rPr>
              <a:t>areeves@dmu.ac.uk</a:t>
            </a:r>
            <a:endParaRPr lang="en-GB" sz="2400" dirty="0"/>
          </a:p>
          <a:p>
            <a:r>
              <a:rPr lang="en-GB" sz="2400" dirty="0"/>
              <a:t>ESD Academic Development Lead: Ian Coleman </a:t>
            </a:r>
            <a:r>
              <a:rPr lang="en-GB" sz="2400" dirty="0">
                <a:hlinkClick r:id="rId3"/>
              </a:rPr>
              <a:t>ian.coleman@dmu.ac.uk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9761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8479-A391-4E8F-BC36-22AE87A5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507D-0AEF-41A3-BCC5-7A119285E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5699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Share principles and examples of embedding sustainable development in taught courses</a:t>
            </a:r>
          </a:p>
          <a:p>
            <a:r>
              <a:rPr lang="en-GB" dirty="0"/>
              <a:t>Provide opportunities for group discussion and questions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Format: Short presentations and Q&amp;A</a:t>
            </a:r>
          </a:p>
          <a:p>
            <a:pPr marL="0" indent="0">
              <a:buNone/>
            </a:pPr>
            <a:r>
              <a:rPr lang="en-GB" dirty="0"/>
              <a:t>Recorded for future reference (DMU use only)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76885-463F-4868-9D4A-C31FDAB0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6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2CAF-65EE-446D-91BB-9D0D6091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1: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46864-6224-4838-933D-968B21781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[Use chat window to note what made you want to come along]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237F2-46B5-41FE-84ED-9B24BCD8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27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4EE0-AE49-4B3C-BD85-C5609972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60" y="0"/>
            <a:ext cx="8686800" cy="1143000"/>
          </a:xfrm>
        </p:spPr>
        <p:txBody>
          <a:bodyPr>
            <a:normAutofit/>
          </a:bodyPr>
          <a:lstStyle/>
          <a:p>
            <a:r>
              <a:rPr lang="en-GB" dirty="0"/>
              <a:t>Why? DMU’s Commitments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8A1C4C75-2807-43E9-9346-EA304F0E2F5F}"/>
              </a:ext>
            </a:extLst>
          </p:cNvPr>
          <p:cNvSpPr/>
          <p:nvPr/>
        </p:nvSpPr>
        <p:spPr>
          <a:xfrm>
            <a:off x="3563888" y="1268760"/>
            <a:ext cx="5443921" cy="4896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135000">
              <a:lnSpc>
                <a:spcPct val="107000"/>
              </a:lnSpc>
              <a:spcAft>
                <a:spcPts val="6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equip students and staff with an understanding of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challenges of sustainability and sustainable development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will approach learning, teaching and assessment mindful of the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 to contribute locally and globally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public good and environmental futures as well as of our impact on a resource-limited world.” </a:t>
            </a:r>
          </a:p>
          <a:p>
            <a:pPr marL="342900">
              <a:lnSpc>
                <a:spcPct val="107000"/>
              </a:lnSpc>
              <a:spcAft>
                <a:spcPts val="600"/>
              </a:spcAft>
            </a:pP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DMU University Learning Teaching and Assessment Strategy, 2018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2E42611-2FC9-4908-A3B0-A8DEA6FA9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51" y="1798343"/>
            <a:ext cx="3265115" cy="3261314"/>
          </a:xfr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36972F-1101-4DA1-BDA6-89ACF0A4ACED}"/>
              </a:ext>
            </a:extLst>
          </p:cNvPr>
          <p:cNvSpPr txBox="1"/>
          <p:nvPr/>
        </p:nvSpPr>
        <p:spPr>
          <a:xfrm>
            <a:off x="0" y="5068669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UN Sustainable Development Goals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71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8983-D9CE-49A5-8518-53D56411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Why? Students, Society and Community all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909AE-1ED4-4D30-ABD0-03B7C5B6E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4941168"/>
            <a:ext cx="7917928" cy="8640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Learning</a:t>
            </a:r>
            <a:r>
              <a:rPr lang="en-GB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integrating community service with the student experience so that each strengthens each other.”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F8ADF-D789-4DD6-A375-BE69DDF1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C7CBB3-24C4-4048-9871-BE09E418C3CC}"/>
              </a:ext>
            </a:extLst>
          </p:cNvPr>
          <p:cNvSpPr txBox="1">
            <a:spLocks/>
          </p:cNvSpPr>
          <p:nvPr/>
        </p:nvSpPr>
        <p:spPr>
          <a:xfrm>
            <a:off x="323528" y="3361837"/>
            <a:ext cx="7458000" cy="10367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75% of 900 global businesses believe that a broad based sustainability skills gap exists (</a:t>
            </a:r>
            <a:r>
              <a:rPr lang="en-GB" sz="2800" dirty="0">
                <a:hlinkClick r:id="rId2"/>
              </a:rPr>
              <a:t>IEMA</a:t>
            </a:r>
            <a:r>
              <a:rPr lang="en-GB" sz="2800" dirty="0"/>
              <a:t>)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99037C-1664-49D3-866F-14EE893F4C8D}"/>
              </a:ext>
            </a:extLst>
          </p:cNvPr>
          <p:cNvSpPr txBox="1">
            <a:spLocks/>
          </p:cNvSpPr>
          <p:nvPr/>
        </p:nvSpPr>
        <p:spPr>
          <a:xfrm>
            <a:off x="1187624" y="1988842"/>
            <a:ext cx="7458000" cy="8926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c. 90% of UK university students want universities to actively incorporate sustainability in programmes (</a:t>
            </a:r>
            <a:r>
              <a:rPr lang="en-GB" sz="2800" dirty="0">
                <a:hlinkClick r:id="rId3"/>
              </a:rPr>
              <a:t>NUS</a:t>
            </a:r>
            <a:r>
              <a:rPr lang="en-GB" sz="2800" dirty="0"/>
              <a:t>)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10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62BC5F-E8D1-43AE-84F5-FC90A4F87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556793"/>
            <a:ext cx="4966792" cy="46231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4E8994-074A-4935-B952-60998E7E4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76" y="-26723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Why? Professional Values and the UKPSF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9D772-B61E-42E9-86A9-6AC9FFCE6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32064"/>
            <a:ext cx="5213920" cy="1492879"/>
          </a:xfrm>
        </p:spPr>
        <p:txBody>
          <a:bodyPr>
            <a:normAutofit fontScale="62500" lnSpcReduction="20000"/>
          </a:bodyPr>
          <a:lstStyle/>
          <a:p>
            <a:r>
              <a:rPr lang="en-GB" sz="2800" dirty="0"/>
              <a:t>Reflecting the values that drive our passion for our subjects</a:t>
            </a:r>
          </a:p>
          <a:p>
            <a:pPr lvl="1"/>
            <a:r>
              <a:rPr lang="en-GB" sz="2400" dirty="0"/>
              <a:t>Wider sustainability values: see </a:t>
            </a:r>
            <a:r>
              <a:rPr lang="en-GB" sz="2400" dirty="0">
                <a:hlinkClick r:id="rId3"/>
              </a:rPr>
              <a:t>Earth Charter</a:t>
            </a:r>
            <a:endParaRPr lang="en-GB" sz="2400" dirty="0"/>
          </a:p>
          <a:p>
            <a:r>
              <a:rPr lang="en-GB" sz="2800" dirty="0"/>
              <a:t>Professional recognition through HEA Fellowship and the UK Professional Standards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F64AF-62E3-4DCB-89F5-F14622C2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F52A1E-E23B-4947-AC5B-C6534DC575AB}"/>
              </a:ext>
            </a:extLst>
          </p:cNvPr>
          <p:cNvSpPr/>
          <p:nvPr/>
        </p:nvSpPr>
        <p:spPr>
          <a:xfrm>
            <a:off x="222176" y="3497362"/>
            <a:ext cx="4572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GB" dirty="0"/>
              <a:t>V4: “</a:t>
            </a:r>
            <a:r>
              <a:rPr lang="en-US" dirty="0"/>
              <a:t>Acknowledge the wider context in </a:t>
            </a:r>
            <a:r>
              <a:rPr lang="en-GB" dirty="0"/>
              <a:t>which higher education operates recognising the implications for professional practice”</a:t>
            </a:r>
          </a:p>
        </p:txBody>
      </p:sp>
    </p:spTree>
    <p:extLst>
      <p:ext uri="{BB962C8B-B14F-4D97-AF65-F5344CB8AC3E}">
        <p14:creationId xmlns:p14="http://schemas.microsoft.com/office/powerpoint/2010/main" val="304078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9046-45F0-4E68-A4EC-4CEB2AF3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2: How?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83C28-C6B8-4776-8D53-0DAC59981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[Use chat window to note specific questions you have]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B56A0-1E7A-4379-B663-9603813C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00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12293-1F95-4DAD-910D-5C15296BC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784"/>
            <a:ext cx="9180512" cy="1143000"/>
          </a:xfrm>
        </p:spPr>
        <p:txBody>
          <a:bodyPr>
            <a:normAutofit/>
          </a:bodyPr>
          <a:lstStyle/>
          <a:p>
            <a:r>
              <a:rPr lang="en-GB" dirty="0"/>
              <a:t>Education for Sustainable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EEEAF-0948-4FAC-905B-0B2E27601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65" y="1181865"/>
            <a:ext cx="7851529" cy="6858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/>
              <a:t>Holistic learning (Head, Heart and Hands) for the common good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47871-2A1F-4606-8BD6-600418DF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F28926-23F0-4C17-874A-9F9937437933}"/>
              </a:ext>
            </a:extLst>
          </p:cNvPr>
          <p:cNvSpPr txBox="1"/>
          <p:nvPr/>
        </p:nvSpPr>
        <p:spPr>
          <a:xfrm>
            <a:off x="1187098" y="2214560"/>
            <a:ext cx="4465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Understanding Sustainability</a:t>
            </a:r>
            <a:r>
              <a:rPr lang="en-GB" dirty="0"/>
              <a:t>: </a:t>
            </a:r>
          </a:p>
          <a:p>
            <a:r>
              <a:rPr lang="en-GB" dirty="0"/>
              <a:t>What is ‘(un)sustainable’, society’s challenges, possible solutions, linked to discipline…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6D23DA-CE7A-46AF-AD96-D091C39E0731}"/>
              </a:ext>
            </a:extLst>
          </p:cNvPr>
          <p:cNvSpPr/>
          <p:nvPr/>
        </p:nvSpPr>
        <p:spPr>
          <a:xfrm>
            <a:off x="1187098" y="3426446"/>
            <a:ext cx="3528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Transformational Experiences: </a:t>
            </a:r>
            <a:r>
              <a:rPr lang="en-GB" dirty="0"/>
              <a:t>Inspiration, indignation, collective action, achievement…</a:t>
            </a:r>
          </a:p>
        </p:txBody>
      </p:sp>
      <p:pic>
        <p:nvPicPr>
          <p:cNvPr id="6" name="Graphic 5" descr="Heart">
            <a:extLst>
              <a:ext uri="{FF2B5EF4-FFF2-40B4-BE49-F238E27FC236}">
                <a16:creationId xmlns:a16="http://schemas.microsoft.com/office/drawing/2014/main" id="{E286BC0C-B22E-474E-8EB3-C7BAF1174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965" y="3355244"/>
            <a:ext cx="914400" cy="914400"/>
          </a:xfrm>
          <a:prstGeom prst="rect">
            <a:avLst/>
          </a:prstGeom>
        </p:spPr>
      </p:pic>
      <p:pic>
        <p:nvPicPr>
          <p:cNvPr id="8" name="Graphic 7" descr="Sign language">
            <a:extLst>
              <a:ext uri="{FF2B5EF4-FFF2-40B4-BE49-F238E27FC236}">
                <a16:creationId xmlns:a16="http://schemas.microsoft.com/office/drawing/2014/main" id="{752F8E5D-C5BC-43C4-B1A9-3D745C2FB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698" y="4482807"/>
            <a:ext cx="914400" cy="914400"/>
          </a:xfrm>
          <a:prstGeom prst="rect">
            <a:avLst/>
          </a:prstGeom>
        </p:spPr>
      </p:pic>
      <p:pic>
        <p:nvPicPr>
          <p:cNvPr id="10" name="Graphic 9" descr="Brain in head">
            <a:extLst>
              <a:ext uri="{FF2B5EF4-FFF2-40B4-BE49-F238E27FC236}">
                <a16:creationId xmlns:a16="http://schemas.microsoft.com/office/drawing/2014/main" id="{E15AE921-7FB1-492E-901A-9A2A1C3BE0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0965" y="2131157"/>
            <a:ext cx="914400" cy="9144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E310408-6BB5-49F8-BB3A-65FDE99B51E4}"/>
              </a:ext>
            </a:extLst>
          </p:cNvPr>
          <p:cNvSpPr/>
          <p:nvPr/>
        </p:nvSpPr>
        <p:spPr>
          <a:xfrm>
            <a:off x="1217602" y="4526386"/>
            <a:ext cx="3704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Taking Action: </a:t>
            </a:r>
          </a:p>
          <a:p>
            <a:r>
              <a:rPr lang="en-GB" dirty="0"/>
              <a:t>Volunteering, projects, placements, making a difference…</a:t>
            </a: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337D6E71-8A1E-495C-A277-29B541EEDB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68" y="1742814"/>
            <a:ext cx="2376264" cy="2367183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284A4D48-71F9-496F-A12B-92F2C7AE2685}"/>
              </a:ext>
            </a:extLst>
          </p:cNvPr>
          <p:cNvSpPr/>
          <p:nvPr/>
        </p:nvSpPr>
        <p:spPr>
          <a:xfrm>
            <a:off x="5292080" y="2060848"/>
            <a:ext cx="648072" cy="3456384"/>
          </a:xfrm>
          <a:prstGeom prst="rightBrace">
            <a:avLst>
              <a:gd name="adj1" fmla="val 8333"/>
              <a:gd name="adj2" fmla="val 5020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F07E38-F193-4C30-837B-148543A80DEC}"/>
              </a:ext>
            </a:extLst>
          </p:cNvPr>
          <p:cNvSpPr txBox="1"/>
          <p:nvPr/>
        </p:nvSpPr>
        <p:spPr>
          <a:xfrm>
            <a:off x="6310536" y="4117733"/>
            <a:ext cx="2993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Competencies to Act</a:t>
            </a:r>
            <a:r>
              <a:rPr lang="en-GB" dirty="0"/>
              <a:t>:</a:t>
            </a:r>
          </a:p>
          <a:p>
            <a:r>
              <a:rPr lang="en-GB" dirty="0"/>
              <a:t>Motivation, self-confidence, values, big-picture thinking, group-working skills…</a:t>
            </a:r>
          </a:p>
        </p:txBody>
      </p:sp>
      <p:pic>
        <p:nvPicPr>
          <p:cNvPr id="27" name="Graphic 26" descr="Group of men">
            <a:extLst>
              <a:ext uri="{FF2B5EF4-FFF2-40B4-BE49-F238E27FC236}">
                <a16:creationId xmlns:a16="http://schemas.microsoft.com/office/drawing/2014/main" id="{6D1FB5C0-1876-4968-B506-CC7ECB3FD7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62800" y="24036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2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E205-96AE-4AA5-AB93-2B9059F35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/>
              <a:t>At Programme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38B35-2F5A-4ED8-8FDB-03A69AA4E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28369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800" dirty="0"/>
              <a:t>Key issues to consider:</a:t>
            </a:r>
          </a:p>
          <a:p>
            <a:pPr marL="0" indent="0">
              <a:buNone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b="1" dirty="0"/>
              <a:t>Learning Outcomes</a:t>
            </a:r>
            <a:r>
              <a:rPr lang="en-GB" sz="2800" dirty="0"/>
              <a:t>: Engagement with sustainability or the SDGs reflected in one or more assessments in core modules</a:t>
            </a: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800" b="1" dirty="0"/>
              <a:t>Pedagogy</a:t>
            </a:r>
            <a:r>
              <a:rPr lang="en-GB" sz="2800" dirty="0"/>
              <a:t>: Experiential learning activities addressing real-world problems on campus or in wider community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/>
              <a:t>Co-curricular links</a:t>
            </a:r>
            <a:r>
              <a:rPr lang="en-GB" sz="2800" dirty="0"/>
              <a:t>: Linkages to community events, trips, volunteering, student societies (e.g. ‘Enactus’, ‘Map the System’) </a:t>
            </a:r>
          </a:p>
          <a:p>
            <a:pPr marL="57150" indent="0">
              <a:buNone/>
            </a:pPr>
            <a:endParaRPr lang="en-GB" sz="2800" dirty="0"/>
          </a:p>
          <a:p>
            <a:endParaRPr lang="en-GB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CAA76-7CBD-4C38-8981-0164E2676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A2CE11-6DD6-4BB5-81DA-A257CC7A66E0}"/>
              </a:ext>
            </a:extLst>
          </p:cNvPr>
          <p:cNvSpPr txBox="1"/>
          <p:nvPr/>
        </p:nvSpPr>
        <p:spPr>
          <a:xfrm>
            <a:off x="457200" y="472514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Support available on </a:t>
            </a:r>
            <a:r>
              <a:rPr lang="en-GB" dirty="0">
                <a:hlinkClick r:id="rId2"/>
              </a:rPr>
              <a:t>https://esdg.our.dmu.ac.uk</a:t>
            </a:r>
            <a:r>
              <a:rPr lang="en-GB" dirty="0"/>
              <a:t> – case studies, introduction to ESD guidance (e.g. QAA/HEA) and one-page planning toolkits (e.g. “Ten Ingredients”)</a:t>
            </a:r>
          </a:p>
        </p:txBody>
      </p:sp>
    </p:spTree>
    <p:extLst>
      <p:ext uri="{BB962C8B-B14F-4D97-AF65-F5344CB8AC3E}">
        <p14:creationId xmlns:p14="http://schemas.microsoft.com/office/powerpoint/2010/main" val="3539043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BF20981A0CA4492DE84A57A53B072" ma:contentTypeVersion="11" ma:contentTypeDescription="Create a new document." ma:contentTypeScope="" ma:versionID="f693697d73276d8f50f15f00be9f0bb0">
  <xsd:schema xmlns:xsd="http://www.w3.org/2001/XMLSchema" xmlns:xs="http://www.w3.org/2001/XMLSchema" xmlns:p="http://schemas.microsoft.com/office/2006/metadata/properties" xmlns:ns1="http://schemas.microsoft.com/sharepoint/v3" xmlns:ns2="303dbf9b-b85b-46a0-94f1-894078c07ecd" xmlns:ns3="008c4f02-a790-4870-95a2-b9925ed3f2f0" targetNamespace="http://schemas.microsoft.com/office/2006/metadata/properties" ma:root="true" ma:fieldsID="696f07858d23ab89c86f9c823ff25b08" ns1:_="" ns2:_="" ns3:_="">
    <xsd:import namespace="http://schemas.microsoft.com/sharepoint/v3"/>
    <xsd:import namespace="303dbf9b-b85b-46a0-94f1-894078c07ecd"/>
    <xsd:import namespace="008c4f02-a790-4870-95a2-b9925ed3f2f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dbf9b-b85b-46a0-94f1-894078c07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c4f02-a790-4870-95a2-b9925ed3f2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93A2DB-71AF-406B-9BD0-19C6F6766AE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4486B3D-B517-4053-8516-F079163F44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3dbf9b-b85b-46a0-94f1-894078c07ecd"/>
    <ds:schemaRef ds:uri="008c4f02-a790-4870-95a2-b9925ed3f2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80CC66-184F-44FB-93BE-96252631FF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996</Words>
  <Application>Microsoft Office PowerPoint</Application>
  <PresentationFormat>On-screen Show (4:3)</PresentationFormat>
  <Paragraphs>109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CAI Masterclass  Sustainable Development and Programme Design sharing innovative DMU practices </vt:lpstr>
      <vt:lpstr>Session Aims</vt:lpstr>
      <vt:lpstr>1: Why?</vt:lpstr>
      <vt:lpstr>Why? DMU’s Commitments</vt:lpstr>
      <vt:lpstr>Why? Students, Society and Community all Benefit</vt:lpstr>
      <vt:lpstr>Why? Professional Values and the UKPSF</vt:lpstr>
      <vt:lpstr>2: How? </vt:lpstr>
      <vt:lpstr>Education for Sustainable Development</vt:lpstr>
      <vt:lpstr>At Programme Level</vt:lpstr>
      <vt:lpstr>DMU Examples</vt:lpstr>
      <vt:lpstr>Example: Service Learning</vt:lpstr>
      <vt:lpstr>Example: Service Learning</vt:lpstr>
      <vt:lpstr>Example: Module Design Process</vt:lpstr>
      <vt:lpstr>Support and Resources</vt:lpstr>
      <vt:lpstr>Accessible Next Steps</vt:lpstr>
      <vt:lpstr>Get Actively Involved</vt:lpstr>
      <vt:lpstr>Q&amp;A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Header: title, name..</dc:title>
  <dc:creator>User</dc:creator>
  <cp:lastModifiedBy>Andrew Reeves</cp:lastModifiedBy>
  <cp:revision>116</cp:revision>
  <dcterms:created xsi:type="dcterms:W3CDTF">2016-05-10T12:49:54Z</dcterms:created>
  <dcterms:modified xsi:type="dcterms:W3CDTF">2020-07-08T08:13:26Z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0x010100915BF20981A0CA4492DE84A57A53B072</vt:lpwstr>
  </property>
</Properties>
</file>